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3" r:id="rId32"/>
    <p:sldId id="292" r:id="rId33"/>
    <p:sldId id="286" r:id="rId34"/>
    <p:sldId id="297" r:id="rId35"/>
    <p:sldId id="287" r:id="rId36"/>
    <p:sldId id="291" r:id="rId37"/>
    <p:sldId id="294" r:id="rId38"/>
    <p:sldId id="295" r:id="rId39"/>
    <p:sldId id="296" r:id="rId40"/>
    <p:sldId id="288" r:id="rId41"/>
    <p:sldId id="289" r:id="rId42"/>
    <p:sldId id="298" r:id="rId43"/>
    <p:sldId id="299" r:id="rId44"/>
    <p:sldId id="29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-  Marian Cocis" initials="G-MC" lastIdx="1" clrIdx="0">
    <p:extLst>
      <p:ext uri="{19B8F6BF-5375-455C-9EA6-DF929625EA0E}">
        <p15:presenceInfo xmlns:p15="http://schemas.microsoft.com/office/powerpoint/2012/main" userId="S::Cocis.Ra.George@utcluj.didatec.ro::3695f4c9-d8e1-48ba-85c9-ffa7ab7350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4T01:10:56.62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4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0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73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33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13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73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3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0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3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2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6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1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2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3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3013F1A-F80C-4A22-B5A6-D140F24F4B09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F273FE7-E832-46C7-BAE7-3426C6C5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551A-6831-4913-92D1-E5DAAE3E8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638" y="1469419"/>
            <a:ext cx="9826723" cy="2677648"/>
          </a:xfrm>
        </p:spPr>
        <p:txBody>
          <a:bodyPr/>
          <a:lstStyle/>
          <a:p>
            <a:pPr algn="ctr"/>
            <a:r>
              <a:rPr lang="en-US" dirty="0"/>
              <a:t>The Meantime Wheel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65BF0-2CE8-4F1B-9107-54D72928D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382" y="5172436"/>
            <a:ext cx="8825658" cy="86142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Roxana </a:t>
            </a:r>
            <a:r>
              <a:rPr lang="en-US" dirty="0" err="1">
                <a:solidFill>
                  <a:schemeClr val="bg1"/>
                </a:solidFill>
              </a:rPr>
              <a:t>Ciocian</a:t>
            </a:r>
            <a:r>
              <a:rPr lang="en-US" dirty="0">
                <a:solidFill>
                  <a:schemeClr val="bg1"/>
                </a:solidFill>
              </a:rPr>
              <a:t> &amp; Cocis George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30431</a:t>
            </a:r>
          </a:p>
        </p:txBody>
      </p:sp>
    </p:spTree>
    <p:extLst>
      <p:ext uri="{BB962C8B-B14F-4D97-AF65-F5344CB8AC3E}">
        <p14:creationId xmlns:p14="http://schemas.microsoft.com/office/powerpoint/2010/main" val="187341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1836-436C-4F0C-B03F-D453D49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– Match the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C57D3-26B6-4C57-B3D2-84E80F56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6" y="2603499"/>
            <a:ext cx="11611992" cy="409914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Match the Cards launches upon clicking Act4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16 total cards, 8 sets x 2 cards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Cards are initially face down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player tries to match two cards each turn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purpose of the game is to match all the 8 pairs of cards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player must match all the cards in less than a minute to win</a:t>
            </a:r>
          </a:p>
        </p:txBody>
      </p:sp>
      <p:pic>
        <p:nvPicPr>
          <p:cNvPr id="5" name="Picture 4" descr="A picture containing text, picture frame, fabric&#10;&#10;Description automatically generated">
            <a:extLst>
              <a:ext uri="{FF2B5EF4-FFF2-40B4-BE49-F238E27FC236}">
                <a16:creationId xmlns:a16="http://schemas.microsoft.com/office/drawing/2014/main" id="{A92F70F4-7F47-4D51-96B6-BB7639D04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02" y="3317613"/>
            <a:ext cx="1368021" cy="194633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1656F6-56FA-4349-9E66-875F7336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35" y="4163718"/>
            <a:ext cx="1368021" cy="19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76C0-9B22-4526-A50A-094880CD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- Jukebox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1563-567A-47FB-ACA4-3B8DC3C56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2603499"/>
            <a:ext cx="11869444" cy="4134651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Jukebox is launched upon pressing Act5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visual interface consists of buttons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Upon pressing, each button will make a different sound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environment has no final goal whatsoever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Does not reward coins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Simply for fun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1120-5373-49E0-9E8D-796559052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06" y="3590091"/>
            <a:ext cx="3344814" cy="31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D73B-CD39-4DBE-9139-DA6A1E5D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16510" cy="706964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– Learning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9820-FF9B-46FC-99B4-A3D34761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0" y="2576867"/>
            <a:ext cx="11505460" cy="4072508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Learning Environment is launched upon clicking Act6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are three different parts: Correct answer, Continue the snippet, Write the answer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part contains three questions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game ends when all the questions have been completed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player gives a wrong answer, the game restarts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60A121D7-A2EC-4D3F-87C7-35F94FD4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04" y="3679887"/>
            <a:ext cx="3012429" cy="31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6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9A92-E51E-464A-8823-99A47CEA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- Gambling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939C-ABE5-43F1-B178-B213BFFE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6" y="2603499"/>
            <a:ext cx="11549848" cy="40902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Gambling launches upon clicking Act7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player has a vault – database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can bet in game/real currency on different betting games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player loses, the amount bet it lost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player wins, the amount bet is doubled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8CC8B-1A57-4003-AF98-4DCB1B33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87" y="4725796"/>
            <a:ext cx="4468145" cy="18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BD17-70FA-4E0E-895D-60BE9836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-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8068-0461-49C9-92F1-00E10AF7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8" y="2603500"/>
            <a:ext cx="11620870" cy="40725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Puzzle launches upon clicking Act8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player needs to reconstruct a picture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player must rearrange 9 parts in order to reconstruct the initial picture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picture is not complete within 1 minute, the game ends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7571C0-F9F9-44AA-9216-A57FFB14A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97" y="4279388"/>
            <a:ext cx="2582528" cy="25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3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67A4-E364-40CF-8E8A-41A8BD1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Actors and related access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C3E43-979E-4DFD-A7E0-8969DAC9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2603499"/>
            <a:ext cx="11567604" cy="409914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possible actors: Visitor, User, Moderator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Visitors create a new account with the required info -&gt; stored into database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Moderators can update the information within the database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 can deposit/withdraw cash, play games and earn tokens -&gt; stored into database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BD29440-C3C6-415D-86F0-75D0EE235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4" y="4653069"/>
            <a:ext cx="2093413" cy="22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2FF2-5A4B-485D-B54F-C61ABD5D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Use case diagrams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A4BC7F5-6EC1-4BB9-BFEE-C37B902DA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9" y="3933068"/>
            <a:ext cx="2377440" cy="101346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6D1A32B-C43D-4031-AAEC-19BF5FF4A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0" y="2391923"/>
            <a:ext cx="3118159" cy="436130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0C3B05F-7356-4014-9214-269F5B031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531" y="2915798"/>
            <a:ext cx="352806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FD81-D75A-47BE-B359-52B88E5A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12F9-3955-4177-BBEC-BE28D806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77" y="2732226"/>
            <a:ext cx="11709646" cy="4125774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class(form) represents a different part of the GUI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object within a class has its own purpose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the objects within a class =&gt; Application window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the application windows =&gt; Application User Interface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the classes are within the same namespace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Classes with similar contents are grouped in folders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acts 1-&gt;8 under a folder, log in forms under a folder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7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E97E-518D-4C6E-A764-3A4E9D02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System Architecture -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79E32-A519-42B3-8150-A83410D9F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53" y="2732226"/>
            <a:ext cx="11709647" cy="41257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24BA9794-D0F7-4EB4-ABE3-45E991C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69" y="2461026"/>
            <a:ext cx="6521901" cy="432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60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26404-DC57-49BA-A203-60116AFD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C386E-DA18-4BBC-A359-695125E4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11" y="2479212"/>
            <a:ext cx="11816177" cy="42944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 Diagram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Sequence Diagrams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State-Transition Diagram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Communication Diagrams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Component Diagram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Deployment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EB33F-88A1-4C28-9FEA-250C28FB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00" y="2807255"/>
            <a:ext cx="3265072" cy="32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5A26-E37B-4095-9865-97FD507C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25DF-D725-4504-8313-724D3CC3E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6" y="2707690"/>
            <a:ext cx="11851688" cy="384403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C# application, for users to ‘waste’ time constructively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types of actors: visitor, user, moderator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a roll from [1-8], the spinning wheel unlocks one of the 8 possible minigames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minigames offer different experiences, varying from trivia games to 2D platformers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game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CE5DF-AB41-42D4-B043-8CC2C2DAE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0" y="2447925"/>
            <a:ext cx="1316614" cy="143967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0D639D5-61E1-4D9A-84FE-D2D4E6B64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5" y="5237978"/>
            <a:ext cx="1790550" cy="16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D6A7-9EED-4743-B328-BFABFA4B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Class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EB218E7-CE0A-47E7-9AE1-3C6A3D863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93" y="2390435"/>
            <a:ext cx="4529361" cy="4437195"/>
          </a:xfrm>
        </p:spPr>
      </p:pic>
    </p:spTree>
    <p:extLst>
      <p:ext uri="{BB962C8B-B14F-4D97-AF65-F5344CB8AC3E}">
        <p14:creationId xmlns:p14="http://schemas.microsoft.com/office/powerpoint/2010/main" val="241402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B5BF-3BCC-467E-B433-A0B645D7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Object Diagram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34AD0B-2CF3-42C8-A24C-24BADD22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43" y="2301660"/>
            <a:ext cx="3281755" cy="4556340"/>
          </a:xfrm>
        </p:spPr>
      </p:pic>
    </p:spTree>
    <p:extLst>
      <p:ext uri="{BB962C8B-B14F-4D97-AF65-F5344CB8AC3E}">
        <p14:creationId xmlns:p14="http://schemas.microsoft.com/office/powerpoint/2010/main" val="336505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7252-3A95-4546-8777-DDF6F45C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Sequence Diagrams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E740C9-1713-45DE-A40F-45A19027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1" y="2788707"/>
            <a:ext cx="6581775" cy="309562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3D5E8B-A038-440F-A6F1-1CD0CC39A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46" y="2682175"/>
            <a:ext cx="56864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0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13B2-26CA-400C-84AB-755AA352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Sequence Diagrams cont’d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E4BF898-3432-4FC5-AA0F-BE1CD74CB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59" y="2683399"/>
            <a:ext cx="9399293" cy="3761790"/>
          </a:xfrm>
        </p:spPr>
      </p:pic>
    </p:spTree>
    <p:extLst>
      <p:ext uri="{BB962C8B-B14F-4D97-AF65-F5344CB8AC3E}">
        <p14:creationId xmlns:p14="http://schemas.microsoft.com/office/powerpoint/2010/main" val="386444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DFF3-1882-47A3-8BA2-FF90821F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Activity Diagram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36C6D18-DC46-4659-BF5D-348AE24C3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28" y="2266147"/>
            <a:ext cx="4871817" cy="4550827"/>
          </a:xfrm>
        </p:spPr>
      </p:pic>
    </p:spTree>
    <p:extLst>
      <p:ext uri="{BB962C8B-B14F-4D97-AF65-F5344CB8AC3E}">
        <p14:creationId xmlns:p14="http://schemas.microsoft.com/office/powerpoint/2010/main" val="498240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0E77-66F7-4343-B9D4-D670E51E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State-Transition Diagram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00D456-E9F1-4CA3-8700-1DF4EB746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93" y="2363802"/>
            <a:ext cx="4372875" cy="4456969"/>
          </a:xfrm>
        </p:spPr>
      </p:pic>
    </p:spTree>
    <p:extLst>
      <p:ext uri="{BB962C8B-B14F-4D97-AF65-F5344CB8AC3E}">
        <p14:creationId xmlns:p14="http://schemas.microsoft.com/office/powerpoint/2010/main" val="142559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C607-F5C1-4622-BAA8-400FAC40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2" y="978106"/>
            <a:ext cx="8761413" cy="706964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Communication Diagrams</a:t>
            </a:r>
            <a:endParaRPr lang="en-US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F85F85-5B54-4060-A037-9D15C48E3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3" y="4706414"/>
            <a:ext cx="7543800" cy="117348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D2A4A5E-E098-4DEF-85A8-A79E1E02A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42" y="2603500"/>
            <a:ext cx="9758671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Visitor: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Moderator: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2ADABE-DCD9-4F44-A317-BA1EC48C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3" y="2891790"/>
            <a:ext cx="728472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96B5-80BD-414B-9599-F1285A34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6" y="973668"/>
            <a:ext cx="9721048" cy="706964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Communication Diagrams cont’d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2B1D-67CD-4416-8A97-DBD4C5132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2" y="2603500"/>
            <a:ext cx="9794182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42E9DE-31A9-4BF7-8892-69A2CF28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00" y="2521258"/>
            <a:ext cx="8436489" cy="41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4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DEE5-82DD-42C7-A801-63100139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Components Diagrams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110F1B-E5BD-4129-B41D-A4EA1EB6F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3" y="2319415"/>
            <a:ext cx="6698671" cy="4417604"/>
          </a:xfrm>
        </p:spPr>
      </p:pic>
    </p:spTree>
    <p:extLst>
      <p:ext uri="{BB962C8B-B14F-4D97-AF65-F5344CB8AC3E}">
        <p14:creationId xmlns:p14="http://schemas.microsoft.com/office/powerpoint/2010/main" val="128713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CC69-8EAB-4BFF-A353-617CB4CE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– Deployment Diagrams</a:t>
            </a:r>
            <a:endParaRPr lang="en-US" sz="4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E2BA58-BEB2-42E7-9342-AD71783F7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0" y="2530174"/>
            <a:ext cx="9414889" cy="4212416"/>
          </a:xfrm>
        </p:spPr>
      </p:pic>
    </p:spTree>
    <p:extLst>
      <p:ext uri="{BB962C8B-B14F-4D97-AF65-F5344CB8AC3E}">
        <p14:creationId xmlns:p14="http://schemas.microsoft.com/office/powerpoint/2010/main" val="337912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37E1-1B5F-45FF-A047-06377964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Theoretical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B88E-B21F-4063-8EDC-CC80050AA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99" y="3109525"/>
            <a:ext cx="12046997" cy="36730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WorkBench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designing the database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database contains info about the actors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User: id,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country, email, phone, username, password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Moderator: email, username, password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user, separate table with tokens</a:t>
            </a:r>
          </a:p>
        </p:txBody>
      </p:sp>
      <p:pic>
        <p:nvPicPr>
          <p:cNvPr id="7" name="Picture 6" descr="A picture containing black, camera lens&#10;&#10;Description automatically generated">
            <a:extLst>
              <a:ext uri="{FF2B5EF4-FFF2-40B4-BE49-F238E27FC236}">
                <a16:creationId xmlns:a16="http://schemas.microsoft.com/office/drawing/2014/main" id="{E7C80CCE-FA58-4DA5-B438-30A39395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696" y="4946031"/>
            <a:ext cx="1505709" cy="16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7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24B0-4EC8-4ADF-9EC6-8666FFC1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C1B11F-501A-4D6F-94A9-19858E495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4" y="2620369"/>
            <a:ext cx="5560028" cy="3899694"/>
          </a:xfr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9CCF54F-37D9-45CE-AAEC-244883D0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23" y="2620369"/>
            <a:ext cx="5412153" cy="371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226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8719-E69C-4569-B4A7-573D2820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1A81F0-A50C-41B7-9DD2-1087503A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" y="2826096"/>
            <a:ext cx="6338406" cy="3746154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6ADB4D-4F70-453C-A8CE-F2190414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2483196"/>
            <a:ext cx="4737051" cy="42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1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7E0C-6A3A-4477-9116-A4E9A770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CA21C-FA0A-4CD5-B55C-1C53FD444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9" y="2779181"/>
            <a:ext cx="5508963" cy="36311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470F6-39D2-4D0C-992F-D0CDFFD5B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445807"/>
            <a:ext cx="5660460" cy="41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48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C40F-FB6A-456A-A6FF-D076DA73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sz="4000" dirty="0"/>
          </a:p>
        </p:txBody>
      </p:sp>
      <p:pic>
        <p:nvPicPr>
          <p:cNvPr id="5" name="Content Placeholder 4" descr="A sign on a brick wall&#10;&#10;Description automatically generated">
            <a:extLst>
              <a:ext uri="{FF2B5EF4-FFF2-40B4-BE49-F238E27FC236}">
                <a16:creationId xmlns:a16="http://schemas.microsoft.com/office/drawing/2014/main" id="{8E2CBA9F-71BF-4D3D-BF08-D64E209DE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76" y="2468032"/>
            <a:ext cx="5550199" cy="3961040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5A92E0-1A1D-492C-937A-1DEA4AA1D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2463963"/>
            <a:ext cx="5550200" cy="3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7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4D8C-9E16-4966-B5B9-EE6DF1CC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1F076C0-3F6A-4118-B72B-7609C722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5" y="2496628"/>
            <a:ext cx="5070060" cy="38722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45911-C030-4E4E-86D9-C089DE297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51" y="2496628"/>
            <a:ext cx="6249764" cy="40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7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704E-083B-4AEF-BE36-2A17D301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sz="4000" dirty="0"/>
          </a:p>
        </p:txBody>
      </p:sp>
      <p:pic>
        <p:nvPicPr>
          <p:cNvPr id="7" name="Content Placeholder 6" descr="Letter&#10;&#10;Description automatically generated">
            <a:extLst>
              <a:ext uri="{FF2B5EF4-FFF2-40B4-BE49-F238E27FC236}">
                <a16:creationId xmlns:a16="http://schemas.microsoft.com/office/drawing/2014/main" id="{BB1720D9-9965-4125-BED2-5F304B13B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32" y="2493430"/>
            <a:ext cx="5671148" cy="3930650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6CC8D8E-41C7-429E-A695-C354BADF5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7" y="2493431"/>
            <a:ext cx="5671148" cy="393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2E13-46D1-4909-8E99-10081A32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49020-3BD0-41D9-A7A4-3E13B9CF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3" y="2468032"/>
            <a:ext cx="5916671" cy="3949714"/>
          </a:xfrm>
          <a:prstGeom prst="rect">
            <a:avLst/>
          </a:prstGeom>
        </p:spPr>
      </p:pic>
      <p:pic>
        <p:nvPicPr>
          <p:cNvPr id="11" name="Content Placeholder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59BA85B-D9EE-4633-B973-8B945BA97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02" y="2468032"/>
            <a:ext cx="4925156" cy="4032724"/>
          </a:xfrm>
        </p:spPr>
      </p:pic>
    </p:spTree>
    <p:extLst>
      <p:ext uri="{BB962C8B-B14F-4D97-AF65-F5344CB8AC3E}">
        <p14:creationId xmlns:p14="http://schemas.microsoft.com/office/powerpoint/2010/main" val="308100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5F51-A606-4DFA-A46E-440E1A1C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4B015-D5F7-4A08-B111-8D03805D6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47" y="2619375"/>
            <a:ext cx="4859042" cy="3819526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EEE7679-0E21-48F2-BF32-69B667CAC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1" y="2501502"/>
            <a:ext cx="6529302" cy="39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9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C0EF-E749-48A5-81F7-D9A725F8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A7B18D-40AF-4520-93A1-AE58D58E2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0" y="2527299"/>
            <a:ext cx="5753100" cy="38354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E6FA2B1-5600-495D-B4CD-B169F60B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7299"/>
            <a:ext cx="592656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99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7C49-F691-4D82-936E-B9E4E436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Screenshots cont’d</a:t>
            </a: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1DB0696-0F97-4D97-85D2-D6A5E6F95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2532479"/>
            <a:ext cx="5131228" cy="35753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DB3F0-F963-4A3F-9CB3-4CD31997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967" y="2532479"/>
            <a:ext cx="6569835" cy="39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1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47D9-F44B-43F2-A2EE-15DEF1C9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03" y="973668"/>
            <a:ext cx="11141821" cy="706964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Theoretical Fundamentals – Database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EF59EF4-4678-498C-BD0D-21FCB7CC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2497669"/>
            <a:ext cx="6153150" cy="4252628"/>
          </a:xfrm>
        </p:spPr>
      </p:pic>
    </p:spTree>
    <p:extLst>
      <p:ext uri="{BB962C8B-B14F-4D97-AF65-F5344CB8AC3E}">
        <p14:creationId xmlns:p14="http://schemas.microsoft.com/office/powerpoint/2010/main" val="2092718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7CDD-A092-47FB-942C-D1D42FAA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Portability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6F56-8E39-487C-9501-B986C3DF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21" y="2825441"/>
            <a:ext cx="11585358" cy="243013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application runs on Microsoft Windows operating system devices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user needs the .exe file	</a:t>
            </a:r>
          </a:p>
        </p:txBody>
      </p:sp>
    </p:spTree>
    <p:extLst>
      <p:ext uri="{BB962C8B-B14F-4D97-AF65-F5344CB8AC3E}">
        <p14:creationId xmlns:p14="http://schemas.microsoft.com/office/powerpoint/2010/main" val="383172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BA46-48AE-40BB-B4B7-BD17D8A3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Competing Software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4EB93-37CE-41FB-B2E6-76E57A296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4" y="2603499"/>
            <a:ext cx="11647502" cy="41435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 of application – spinning wheel with 8 minigames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minigame competes with a specific large-scale existing game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Platformer &lt;-&gt; Super Mario,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Oddworld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Trivia &lt;-&gt;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Songpop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etc.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idea of randomly generated minigames &lt;-&gt; Bored Button,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 whole, the application incorporates minigames uniquely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9B4017E-140F-4E5F-8514-3E67B3ADA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445" y="2352581"/>
            <a:ext cx="2252399" cy="43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16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1006-4A57-46BE-B632-79B707C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Testing and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B0B4-518F-4F14-B5C9-5AC8849B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8" y="2343705"/>
            <a:ext cx="11540970" cy="4447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Errors such as:</a:t>
            </a:r>
          </a:p>
          <a:p>
            <a:r>
              <a:rPr lang="en-US" sz="2400" dirty="0"/>
              <a:t>Timer synchronization – </a:t>
            </a:r>
            <a:r>
              <a:rPr lang="en-US" sz="2400" dirty="0" err="1"/>
              <a:t>ms</a:t>
            </a:r>
            <a:r>
              <a:rPr lang="en-US" sz="2400" dirty="0"/>
              <a:t>, stop, dispose</a:t>
            </a:r>
          </a:p>
          <a:p>
            <a:r>
              <a:rPr lang="en-US" sz="2400" dirty="0"/>
              <a:t>Database errors – connection, queries</a:t>
            </a:r>
          </a:p>
          <a:p>
            <a:r>
              <a:rPr lang="en-US" sz="2400" dirty="0"/>
              <a:t>Application Exit Errors – exceptions, collection and event</a:t>
            </a:r>
          </a:p>
          <a:p>
            <a:r>
              <a:rPr lang="en-US" sz="2400" dirty="0"/>
              <a:t>Small bugs – easily solvable</a:t>
            </a:r>
          </a:p>
        </p:txBody>
      </p:sp>
    </p:spTree>
    <p:extLst>
      <p:ext uri="{BB962C8B-B14F-4D97-AF65-F5344CB8AC3E}">
        <p14:creationId xmlns:p14="http://schemas.microsoft.com/office/powerpoint/2010/main" val="1221236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813C-88D6-43B7-ACFA-20AEEE31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3A2C-8D91-4DB4-8505-677530C9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2308194"/>
            <a:ext cx="11239130" cy="4403324"/>
          </a:xfrm>
        </p:spPr>
        <p:txBody>
          <a:bodyPr>
            <a:normAutofit/>
          </a:bodyPr>
          <a:lstStyle/>
          <a:p>
            <a:r>
              <a:rPr lang="en-US" sz="2400" dirty="0"/>
              <a:t>Web extension</a:t>
            </a:r>
          </a:p>
          <a:p>
            <a:r>
              <a:rPr lang="en-US" sz="2400" dirty="0"/>
              <a:t>Coins &amp; Tokens conversion</a:t>
            </a:r>
          </a:p>
          <a:p>
            <a:r>
              <a:rPr lang="en-US" sz="2400" dirty="0"/>
              <a:t>Multiple levels for different games</a:t>
            </a:r>
          </a:p>
          <a:p>
            <a:r>
              <a:rPr lang="en-US" sz="2400" dirty="0"/>
              <a:t>Database with more questions(random) for trivia &amp; learning</a:t>
            </a:r>
          </a:p>
          <a:p>
            <a:r>
              <a:rPr lang="en-US" sz="2400" dirty="0"/>
              <a:t>More gambling possibilities, more jukebox sounds</a:t>
            </a:r>
          </a:p>
          <a:p>
            <a:r>
              <a:rPr lang="en-US" sz="2400" dirty="0"/>
              <a:t>Possibility of selecting puzzle picture</a:t>
            </a:r>
          </a:p>
          <a:p>
            <a:r>
              <a:rPr lang="en-US" sz="2400" dirty="0"/>
              <a:t>Interactive wheel &amp; a better design overall</a:t>
            </a:r>
          </a:p>
        </p:txBody>
      </p:sp>
    </p:spTree>
    <p:extLst>
      <p:ext uri="{BB962C8B-B14F-4D97-AF65-F5344CB8AC3E}">
        <p14:creationId xmlns:p14="http://schemas.microsoft.com/office/powerpoint/2010/main" val="647353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0E0B-B71C-40CC-B75C-B7572C6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795" y="973668"/>
            <a:ext cx="8761413" cy="706964"/>
          </a:xfrm>
        </p:spPr>
        <p:txBody>
          <a:bodyPr/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77A6-2B93-42A7-99F6-0BAB61A0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856533" cy="4254500"/>
          </a:xfrm>
        </p:spPr>
        <p:txBody>
          <a:bodyPr/>
          <a:lstStyle/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Project by Roxana </a:t>
            </a:r>
            <a:r>
              <a:rPr lang="en-US" dirty="0" err="1"/>
              <a:t>Ciocian</a:t>
            </a:r>
            <a:r>
              <a:rPr lang="en-US" dirty="0"/>
              <a:t> &amp; Cocis George</a:t>
            </a:r>
          </a:p>
        </p:txBody>
      </p:sp>
    </p:spTree>
    <p:extLst>
      <p:ext uri="{BB962C8B-B14F-4D97-AF65-F5344CB8AC3E}">
        <p14:creationId xmlns:p14="http://schemas.microsoft.com/office/powerpoint/2010/main" val="323670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F269-636E-4FA5-A7F9-CA612C8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866F-54A6-4284-ABF2-F25DA588D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94" y="2765424"/>
            <a:ext cx="11683012" cy="398780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IDE: Microsoft Visual Studio 2019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C# language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windows form application, supported by Microsoft’s .NET framework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5C5A59C-29EC-499A-A78C-B3F9DECBF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4576869"/>
            <a:ext cx="2088743" cy="20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06CF-2B53-405D-9DF4-8E7339CB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63B4-BE41-4B3D-B27E-CF85D67E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4" y="2603500"/>
            <a:ext cx="11638624" cy="41257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absence of an account, it can be created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Moderators log into the moderator window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 log into the user window: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topup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/withdraw, wheel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Wheel contains 8 different minigames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the roll, a game becomes available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1E7173-DDBC-4357-90F7-3FE01A873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63" y="3443149"/>
            <a:ext cx="3286125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E6EEF-C9A7-4611-AF3D-4E99CACF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4" y="5581650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2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4D11-5635-4921-B14E-7AA64A30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– 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557B1-CDAF-4574-B638-B71693FC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249" y="2822575"/>
            <a:ext cx="11647502" cy="41257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Trivia launches upon clicking Act1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trivia categories: songs, movies, pop culture, flags, video games, Harry Potter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respect to the category, a set of 10 questions will be picked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 point for each correct answer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15 seconds for each question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95A8CF2-84F8-412F-A3F1-CAA417F7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77" y="4282736"/>
            <a:ext cx="2520241" cy="23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CE06-2C87-43BA-80B4-5EEDF82B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- Pac-Man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B70AC-B58F-4978-AD48-9D1755A5D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4" y="2603499"/>
            <a:ext cx="11638624" cy="409914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Pac-Man launches upon clicking Act3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Maze chase video game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Pac-Man controlled by keys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Purpose is to collect all the pieces of food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Pac-Man collides with a ghost, the game ends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74C01D8-A4FA-4662-B972-C751FB764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5592669"/>
            <a:ext cx="792210" cy="92622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2CBD39-79CE-4910-BEDC-869EA1A67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1" y="5488227"/>
            <a:ext cx="1030668" cy="103066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1382BF9-6EE9-4FDE-A0DA-8968C4CCC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68" y="5627339"/>
            <a:ext cx="762557" cy="891556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2D9CD368-E4B5-4BFF-8592-7DF188FD4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67" y="5488227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58CA-5653-4AD9-8B42-794BFA15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Functionalities -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82AE-896F-4968-AFD7-060FC1038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2544798"/>
            <a:ext cx="11496584" cy="41257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Platformer launches upon clicking Act2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2d character controlled by keys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purpose is to collect as many coins as possible &amp; reach the castle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character collides with an enemy or a trap, the game ends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character falls off the map, the game ends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69E5B9-CFC9-4F06-8031-3AD34A15D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879" y="4666387"/>
            <a:ext cx="1705689" cy="2004185"/>
          </a:xfrm>
          <a:prstGeom prst="rect">
            <a:avLst/>
          </a:prstGeom>
        </p:spPr>
      </p:pic>
      <p:pic>
        <p:nvPicPr>
          <p:cNvPr id="7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B114F201-7B51-41EE-8A96-A9E5815C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07" y="5335869"/>
            <a:ext cx="786240" cy="786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BE766-3D14-45E5-A567-A2A3F03AA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6399248"/>
            <a:ext cx="285750" cy="28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40E70-6E52-45BD-985D-F95EF28A2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0" y="6384822"/>
            <a:ext cx="285750" cy="28575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72C7832-8212-4282-B2F9-91791AB1E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20" y="6329310"/>
            <a:ext cx="428207" cy="342900"/>
          </a:xfrm>
          <a:prstGeom prst="rect">
            <a:avLst/>
          </a:prstGeom>
        </p:spPr>
      </p:pic>
      <p:pic>
        <p:nvPicPr>
          <p:cNvPr id="16" name="Picture 15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5535999E-6DEF-471A-A20E-2808E2168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328246"/>
            <a:ext cx="1085850" cy="340233"/>
          </a:xfrm>
          <a:prstGeom prst="rect">
            <a:avLst/>
          </a:prstGeom>
        </p:spPr>
      </p:pic>
      <p:pic>
        <p:nvPicPr>
          <p:cNvPr id="17" name="Picture 16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2B58C42F-9D52-40D8-AFB8-BF97E3310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97" y="6059015"/>
            <a:ext cx="1085850" cy="3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32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367</TotalTime>
  <Words>948</Words>
  <Application>Microsoft Office PowerPoint</Application>
  <PresentationFormat>Widescreen</PresentationFormat>
  <Paragraphs>163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Century Gothic</vt:lpstr>
      <vt:lpstr>Wingdings 3</vt:lpstr>
      <vt:lpstr>Ion Boardroom</vt:lpstr>
      <vt:lpstr>The Meantime Wheel</vt:lpstr>
      <vt:lpstr>General Presentation</vt:lpstr>
      <vt:lpstr>Theoretical Fundamentals</vt:lpstr>
      <vt:lpstr>Theoretical Fundamentals – Database Diagram</vt:lpstr>
      <vt:lpstr>IT Technology</vt:lpstr>
      <vt:lpstr>Functionalities</vt:lpstr>
      <vt:lpstr>Functionalities – Trivia</vt:lpstr>
      <vt:lpstr>Functionalities - Pac-Man</vt:lpstr>
      <vt:lpstr>Functionalities - Platformer</vt:lpstr>
      <vt:lpstr>Functionalities – Match the Cards</vt:lpstr>
      <vt:lpstr>Functionalities - Jukebox</vt:lpstr>
      <vt:lpstr>Functionalities – Learning Environment</vt:lpstr>
      <vt:lpstr>Functionalities - Gambling</vt:lpstr>
      <vt:lpstr>Functionalities - Puzzle</vt:lpstr>
      <vt:lpstr>Actors and related access rights</vt:lpstr>
      <vt:lpstr>Use case diagrams</vt:lpstr>
      <vt:lpstr>System Architecture</vt:lpstr>
      <vt:lpstr>System Architecture - Diagram</vt:lpstr>
      <vt:lpstr>Design – UML Diagrams</vt:lpstr>
      <vt:lpstr>Design – Class Diagram</vt:lpstr>
      <vt:lpstr>Design – Object Diagram</vt:lpstr>
      <vt:lpstr>Design – Sequence Diagrams</vt:lpstr>
      <vt:lpstr>Design – Sequence Diagrams cont’d</vt:lpstr>
      <vt:lpstr>Design – Activity Diagram</vt:lpstr>
      <vt:lpstr>Design – State-Transition Diagram</vt:lpstr>
      <vt:lpstr>Design – Communication Diagrams</vt:lpstr>
      <vt:lpstr>Design – Communication Diagrams cont’d</vt:lpstr>
      <vt:lpstr>Design – Components Diagrams</vt:lpstr>
      <vt:lpstr>Design – Deployment Diagrams</vt:lpstr>
      <vt:lpstr>Screenshots</vt:lpstr>
      <vt:lpstr>Screenshots cont’d</vt:lpstr>
      <vt:lpstr>Screenshots cont’d</vt:lpstr>
      <vt:lpstr>Screenshots cont’d</vt:lpstr>
      <vt:lpstr>Screenshots cont’d</vt:lpstr>
      <vt:lpstr>Screenshots cont’d</vt:lpstr>
      <vt:lpstr>Screenshots cont’d</vt:lpstr>
      <vt:lpstr>Screenshots cont’d</vt:lpstr>
      <vt:lpstr>Screenshots cont’d</vt:lpstr>
      <vt:lpstr>Screenshots cont’d</vt:lpstr>
      <vt:lpstr>Portability</vt:lpstr>
      <vt:lpstr>Competing Software</vt:lpstr>
      <vt:lpstr>Testing and Validation</vt:lpstr>
      <vt:lpstr>Future Development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Meantime Wheel</dc:title>
  <dc:creator>George -  Marian Cocis</dc:creator>
  <cp:lastModifiedBy>George -  Marian Cocis</cp:lastModifiedBy>
  <cp:revision>29</cp:revision>
  <dcterms:created xsi:type="dcterms:W3CDTF">2020-11-27T06:22:47Z</dcterms:created>
  <dcterms:modified xsi:type="dcterms:W3CDTF">2021-01-29T13:06:15Z</dcterms:modified>
</cp:coreProperties>
</file>